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72" autoAdjust="0"/>
  </p:normalViewPr>
  <p:slideViewPr>
    <p:cSldViewPr>
      <p:cViewPr varScale="1">
        <p:scale>
          <a:sx n="55" d="100"/>
          <a:sy n="55" d="100"/>
        </p:scale>
        <p:origin x="80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385EE-6249-45C0-BC9D-91B999A6E748}" type="datetimeFigureOut">
              <a:rPr lang="zh-TW" altLang="en-US" smtClean="0"/>
              <a:t>2026/2/11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66750" y="1143000"/>
            <a:ext cx="5524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6DE59-A76E-4FF2-B68E-1582688A24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54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6DE59-A76E-4FF2-B68E-1582688A241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25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95295AAF-974A-8334-9140-EE7356D8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450" y="9372600"/>
            <a:ext cx="1295400" cy="304800"/>
          </a:xfrm>
          <a:prstGeom prst="rect">
            <a:avLst/>
          </a:prstGeom>
        </p:spPr>
      </p:pic>
      <p:pic>
        <p:nvPicPr>
          <p:cNvPr id="12" name="圖片 11" descr="一張含有 文字, 螢幕擷取畫面, 字型, 樣式 的圖片&#10;&#10;AI 產生的內容可能不正確。">
            <a:extLst>
              <a:ext uri="{FF2B5EF4-FFF2-40B4-BE49-F238E27FC236}">
                <a16:creationId xmlns:a16="http://schemas.microsoft.com/office/drawing/2014/main" id="{CFFDE36A-6918-4F4C-B717-6A72C5D2F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4038600"/>
            <a:ext cx="5606022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66E05B7B-9FEE-8FCB-66EA-026AAAEB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650" y="9448800"/>
            <a:ext cx="1257507" cy="2000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788D5EEB-C797-0A19-90D9-A43995E6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650" y="9448800"/>
            <a:ext cx="1257507" cy="200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字型, 地圖 的圖片&#10;&#10;AI 產生的內容可能不正確。">
            <a:extLst>
              <a:ext uri="{FF2B5EF4-FFF2-40B4-BE49-F238E27FC236}">
                <a16:creationId xmlns:a16="http://schemas.microsoft.com/office/drawing/2014/main" id="{2537B9A4-B0B3-8707-513C-D891753F5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11" y="0"/>
            <a:ext cx="17677321" cy="9753600"/>
          </a:xfrm>
          <a:prstGeom prst="rect">
            <a:avLst/>
          </a:prstGeom>
        </p:spPr>
      </p:pic>
      <p:pic>
        <p:nvPicPr>
          <p:cNvPr id="6" name="圖片 5" descr="一張含有 米色 的圖片&#10;&#10;AI 產生的內容可能不正確。">
            <a:extLst>
              <a:ext uri="{FF2B5EF4-FFF2-40B4-BE49-F238E27FC236}">
                <a16:creationId xmlns:a16="http://schemas.microsoft.com/office/drawing/2014/main" id="{FD001A44-9281-5586-8836-0A784BFE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4166" y="9525000"/>
            <a:ext cx="1395980" cy="228600"/>
          </a:xfrm>
          <a:prstGeom prst="rect">
            <a:avLst/>
          </a:prstGeom>
        </p:spPr>
      </p:pic>
      <p:pic>
        <p:nvPicPr>
          <p:cNvPr id="10" name="圖片 9" descr="一張含有 模糊 的圖片&#10;&#10;AI 產生的內容可能不正確。">
            <a:extLst>
              <a:ext uri="{FF2B5EF4-FFF2-40B4-BE49-F238E27FC236}">
                <a16:creationId xmlns:a16="http://schemas.microsoft.com/office/drawing/2014/main" id="{665534BB-21AF-78A0-0D6B-3CDA29CB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3650" y="8763000"/>
            <a:ext cx="480572" cy="609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E0D1E1-068A-C2EF-8250-BDE11B0EC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3832" y="8896406"/>
            <a:ext cx="91486" cy="247594"/>
          </a:xfrm>
          <a:prstGeom prst="rect">
            <a:avLst/>
          </a:prstGeom>
        </p:spPr>
      </p:pic>
      <p:pic>
        <p:nvPicPr>
          <p:cNvPr id="14" name="圖片 13" descr="一張含有 米色 的圖片&#10;&#10;AI 產生的內容可能不正確。">
            <a:extLst>
              <a:ext uri="{FF2B5EF4-FFF2-40B4-BE49-F238E27FC236}">
                <a16:creationId xmlns:a16="http://schemas.microsoft.com/office/drawing/2014/main" id="{FFEAE61C-A821-5AF3-8B62-FC7F9F095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9148" y="8896406"/>
            <a:ext cx="197370" cy="300111"/>
          </a:xfrm>
          <a:prstGeom prst="rect">
            <a:avLst/>
          </a:prstGeom>
        </p:spPr>
      </p:pic>
      <p:pic>
        <p:nvPicPr>
          <p:cNvPr id="15" name="圖片 14" descr="一張含有 米色 的圖片&#10;&#10;AI 產生的內容可能不正確。">
            <a:extLst>
              <a:ext uri="{FF2B5EF4-FFF2-40B4-BE49-F238E27FC236}">
                <a16:creationId xmlns:a16="http://schemas.microsoft.com/office/drawing/2014/main" id="{38029C53-3D83-D076-1C69-E8E4B80B3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931095">
            <a:off x="16885537" y="9328591"/>
            <a:ext cx="197370" cy="880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急救箱 的圖片&#10;&#10;AI 產生的內容可能不正確。">
            <a:extLst>
              <a:ext uri="{FF2B5EF4-FFF2-40B4-BE49-F238E27FC236}">
                <a16:creationId xmlns:a16="http://schemas.microsoft.com/office/drawing/2014/main" id="{D6073BE0-67E3-20E3-84C7-19ED72313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11" y="0"/>
            <a:ext cx="17677321" cy="9753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4FFC4E-0B83-1FEA-0647-9E1802D8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650" y="8686800"/>
            <a:ext cx="762000" cy="69645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91F3F24-13E5-82C9-3CAA-426B399F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50" y="8915400"/>
            <a:ext cx="261769" cy="3916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D7E562A-F5F3-150C-72EF-C78A5EEA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4650" y="8686800"/>
            <a:ext cx="157061" cy="459805"/>
          </a:xfrm>
          <a:prstGeom prst="rect">
            <a:avLst/>
          </a:prstGeom>
        </p:spPr>
      </p:pic>
      <p:pic>
        <p:nvPicPr>
          <p:cNvPr id="12" name="圖片 11" descr="一張含有 米色 的圖片&#10;&#10;AI 產生的內容可能不正確。">
            <a:extLst>
              <a:ext uri="{FF2B5EF4-FFF2-40B4-BE49-F238E27FC236}">
                <a16:creationId xmlns:a16="http://schemas.microsoft.com/office/drawing/2014/main" id="{A651E708-FFF8-0E58-32D7-637BE6A4F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045" y="8953275"/>
            <a:ext cx="210747" cy="2107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8A521020-32F3-DECD-22DC-67D843347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646650" cy="97366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42BF35-E09F-38A5-A6B1-69F54839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050" y="8686800"/>
            <a:ext cx="485832" cy="76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9763D8C-568A-66E4-B306-ED7CB083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3166" y="9488261"/>
            <a:ext cx="1371600" cy="2190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273836B-777D-29B2-D0D5-FD236E016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1882" y="8834734"/>
            <a:ext cx="199968" cy="2444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字型, 正在列印 的圖片&#10;&#10;AI 產生的內容可能不正確。">
            <a:extLst>
              <a:ext uri="{FF2B5EF4-FFF2-40B4-BE49-F238E27FC236}">
                <a16:creationId xmlns:a16="http://schemas.microsoft.com/office/drawing/2014/main" id="{0C26692F-03E6-85D2-DFA5-6B3363A0D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75" y="0"/>
            <a:ext cx="17570450" cy="9814744"/>
          </a:xfrm>
          <a:prstGeom prst="rect">
            <a:avLst/>
          </a:prstGeom>
        </p:spPr>
      </p:pic>
      <p:pic>
        <p:nvPicPr>
          <p:cNvPr id="21" name="圖片 20" descr="一張含有 模糊 的圖片&#10;&#10;AI 產生的內容可能不正確。">
            <a:extLst>
              <a:ext uri="{FF2B5EF4-FFF2-40B4-BE49-F238E27FC236}">
                <a16:creationId xmlns:a16="http://schemas.microsoft.com/office/drawing/2014/main" id="{DC5D21D5-DE94-CA91-9541-FBBAC5DD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712" y="7848600"/>
            <a:ext cx="962159" cy="895475"/>
          </a:xfrm>
          <a:prstGeom prst="rect">
            <a:avLst/>
          </a:prstGeom>
        </p:spPr>
      </p:pic>
      <p:pic>
        <p:nvPicPr>
          <p:cNvPr id="25" name="圖片 24" descr="一張含有 模糊 的圖片&#10;&#10;AI 產生的內容可能不正確。">
            <a:extLst>
              <a:ext uri="{FF2B5EF4-FFF2-40B4-BE49-F238E27FC236}">
                <a16:creationId xmlns:a16="http://schemas.microsoft.com/office/drawing/2014/main" id="{740457B2-975D-28EE-BCDC-71B945F0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268" y="7933569"/>
            <a:ext cx="8616883" cy="895475"/>
          </a:xfrm>
          <a:prstGeom prst="rect">
            <a:avLst/>
          </a:prstGeom>
        </p:spPr>
      </p:pic>
      <p:pic>
        <p:nvPicPr>
          <p:cNvPr id="27" name="圖片 26" descr="一張含有 米色 的圖片&#10;&#10;AI 產生的內容可能不正確。">
            <a:extLst>
              <a:ext uri="{FF2B5EF4-FFF2-40B4-BE49-F238E27FC236}">
                <a16:creationId xmlns:a16="http://schemas.microsoft.com/office/drawing/2014/main" id="{3832F4E9-F18B-68E9-29E0-D9B274CD5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3650" y="8763000"/>
            <a:ext cx="504895" cy="6858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4440B15-BEE5-2639-04F8-A8E604B89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8545" y="8939189"/>
            <a:ext cx="238158" cy="33342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017D5BF7-5573-885D-F3F9-9176ADFF1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9268" y="7927843"/>
            <a:ext cx="2503582" cy="89744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87D9E018-6681-088B-A25F-F5E81EC4D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454" y="7881256"/>
            <a:ext cx="2578396" cy="1057933"/>
          </a:xfrm>
          <a:prstGeom prst="rect">
            <a:avLst/>
          </a:prstGeom>
        </p:spPr>
      </p:pic>
      <p:pic>
        <p:nvPicPr>
          <p:cNvPr id="13" name="圖片 12" descr="一張含有 文字, 螢幕擷取畫面, 字型, 正在列印 的圖片&#10;&#10;AI 產生的內容可能不正確。">
            <a:extLst>
              <a:ext uri="{FF2B5EF4-FFF2-40B4-BE49-F238E27FC236}">
                <a16:creationId xmlns:a16="http://schemas.microsoft.com/office/drawing/2014/main" id="{B70F337D-EE3D-95A0-08A7-CE335E1CE9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73732" r="7210" b="19682"/>
          <a:stretch>
            <a:fillRect/>
          </a:stretch>
        </p:blipFill>
        <p:spPr>
          <a:xfrm>
            <a:off x="3790654" y="8656331"/>
            <a:ext cx="9982200" cy="11526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7CF5CE9-F7C4-4CA4-7C02-55C889DDB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29688" r="22052" b="28124"/>
          <a:stretch>
            <a:fillRect/>
          </a:stretch>
        </p:blipFill>
        <p:spPr>
          <a:xfrm>
            <a:off x="6445250" y="3729162"/>
            <a:ext cx="4514850" cy="50792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卡通 的圖片&#10;&#10;AI 產生的內容可能不正確。">
            <a:extLst>
              <a:ext uri="{FF2B5EF4-FFF2-40B4-BE49-F238E27FC236}">
                <a16:creationId xmlns:a16="http://schemas.microsoft.com/office/drawing/2014/main" id="{2F2573D2-A3B8-EDF9-245C-F8B98168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11" y="0"/>
            <a:ext cx="17677321" cy="9753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BAA0CF2-A504-4243-2F22-131175E3A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251" y="8763000"/>
            <a:ext cx="228599" cy="533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E22F73-2772-CDC2-8B0E-F0A47A950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50" y="8839200"/>
            <a:ext cx="76199" cy="304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73908E4-9C18-DBD2-F17C-60EA9DC2F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3900" y="8915400"/>
            <a:ext cx="95550" cy="228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B13D78F-53E2-278F-BB45-70BC527DC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250" y="9448800"/>
            <a:ext cx="14478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6BE73F7F-2C9C-1258-D5ED-7EBA98B48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250" y="9448800"/>
            <a:ext cx="14478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室內盆栽植物, 花盆, 植物 的圖片&#10;&#10;AI 產生的內容可能不正確。">
            <a:extLst>
              <a:ext uri="{FF2B5EF4-FFF2-40B4-BE49-F238E27FC236}">
                <a16:creationId xmlns:a16="http://schemas.microsoft.com/office/drawing/2014/main" id="{0927EE09-0AE4-29F4-5567-C9AA0A088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7677321" cy="9753600"/>
          </a:xfrm>
          <a:prstGeom prst="rect">
            <a:avLst/>
          </a:prstGeom>
        </p:spPr>
      </p:pic>
      <p:pic>
        <p:nvPicPr>
          <p:cNvPr id="9" name="圖片 8" descr="一張含有 白色, 設計 的圖片&#10;&#10;AI 產生的內容可能不正確。">
            <a:extLst>
              <a:ext uri="{FF2B5EF4-FFF2-40B4-BE49-F238E27FC236}">
                <a16:creationId xmlns:a16="http://schemas.microsoft.com/office/drawing/2014/main" id="{6BAD8297-8A3B-0903-3CE6-FD5900DC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551" y="8686800"/>
            <a:ext cx="1536899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93DFF154-EDF5-C750-946C-9D03316F6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650" y="9448800"/>
            <a:ext cx="1257507" cy="2000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A08DFAAA-D906-34BA-7BA1-1D263460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650" y="9448800"/>
            <a:ext cx="1257507" cy="2000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ABE49CA-CCC0-5C9B-3B04-09569FE0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650" y="9448800"/>
            <a:ext cx="1257507" cy="200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475203" cy="9753600"/>
            <a:chOff x="0" y="0"/>
            <a:chExt cx="23300271" cy="13004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0310" cy="13004800"/>
            </a:xfrm>
            <a:custGeom>
              <a:avLst/>
              <a:gdLst/>
              <a:ahLst/>
              <a:cxnLst/>
              <a:rect l="l" t="t" r="r" b="b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84423BBB-AD16-ED45-3D05-443C43E8E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650" y="9448800"/>
            <a:ext cx="1257507" cy="2000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</Words>
  <Application>Microsoft Office PowerPoint</Application>
  <PresentationFormat>自訂</PresentationFormat>
  <Paragraphs>1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Arial</vt:lpstr>
      <vt:lpstr>Calibri</vt:lpstr>
      <vt:lpstr>Aptos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簡報PDF.pdf</dc:title>
  <cp:lastModifiedBy>許家翎</cp:lastModifiedBy>
  <cp:revision>7</cp:revision>
  <dcterms:created xsi:type="dcterms:W3CDTF">2006-08-16T00:00:00Z</dcterms:created>
  <dcterms:modified xsi:type="dcterms:W3CDTF">2026-02-11T03:05:42Z</dcterms:modified>
  <dc:identifier>DAHA70c6l80</dc:identifier>
</cp:coreProperties>
</file>